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b="1" dirty="0" smtClean="0"/>
              <a:t>Видови агли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endParaRPr lang="mk-MK" dirty="0" smtClean="0"/>
          </a:p>
          <a:p>
            <a:endParaRPr lang="mk-MK" dirty="0" smtClean="0"/>
          </a:p>
          <a:p>
            <a:r>
              <a:rPr lang="mk-MK" sz="1700" b="1" dirty="0" smtClean="0">
                <a:solidFill>
                  <a:schemeClr val="tx1"/>
                </a:solidFill>
              </a:rPr>
              <a:t>Предметен наставник</a:t>
            </a:r>
            <a:r>
              <a:rPr lang="en-US" sz="1700" b="1" dirty="0" smtClean="0">
                <a:solidFill>
                  <a:schemeClr val="tx1"/>
                </a:solidFill>
              </a:rPr>
              <a:t>:</a:t>
            </a:r>
            <a:r>
              <a:rPr lang="mk-MK" sz="1700" b="1" dirty="0" smtClean="0">
                <a:solidFill>
                  <a:schemeClr val="tx1"/>
                </a:solidFill>
              </a:rPr>
              <a:t> Уран Рамадани</a:t>
            </a:r>
            <a:r>
              <a:rPr lang="en-US" sz="1700" b="1" dirty="0" smtClean="0">
                <a:solidFill>
                  <a:schemeClr val="tx1"/>
                </a:solidFill>
              </a:rPr>
              <a:t> </a:t>
            </a:r>
            <a:endParaRPr lang="en-US" sz="1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Видови агли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mk-MK" dirty="0" smtClean="0"/>
              <a:t>Имаме неколку видови агли и тоа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</a:t>
            </a:r>
            <a:r>
              <a:rPr lang="mk-MK" dirty="0" smtClean="0"/>
              <a:t> </a:t>
            </a:r>
            <a:r>
              <a:rPr lang="en-US" dirty="0" smtClean="0"/>
              <a:t>O</a:t>
            </a:r>
            <a:r>
              <a:rPr lang="mk-MK" dirty="0" smtClean="0"/>
              <a:t>стар агол (сите агли помали од 90 степени се нарекуваат остри агли)</a:t>
            </a:r>
          </a:p>
          <a:p>
            <a:r>
              <a:rPr lang="mk-MK" dirty="0" smtClean="0"/>
              <a:t>2. Прав агол (сите агли кои имаат точно по 90 степени се нарекуваат прави агли)</a:t>
            </a:r>
          </a:p>
          <a:p>
            <a:r>
              <a:rPr lang="mk-MK" dirty="0" smtClean="0"/>
              <a:t>3. Тап агол (сите агли поголеми од 90 степени а помали од 180 се нарекуваат тапи агли)</a:t>
            </a:r>
          </a:p>
          <a:p>
            <a:r>
              <a:rPr lang="mk-MK" dirty="0" smtClean="0"/>
              <a:t>4. Рамен агол (сите агли кои наликуваат на права линија и имаат точно 180 степени се нарекуваат рамни агли)</a:t>
            </a:r>
            <a:endParaRPr lang="mk-MK" dirty="0" smtClean="0"/>
          </a:p>
          <a:p>
            <a:r>
              <a:rPr lang="mk-MK" dirty="0" smtClean="0"/>
              <a:t>5. Рефлексен агол (сите агли поголеми од 180 а помали од 360 степени се нарекуваат рефлексни агли)</a:t>
            </a:r>
          </a:p>
          <a:p>
            <a:r>
              <a:rPr lang="mk-MK" dirty="0" smtClean="0"/>
              <a:t>6. Полн агол (полн агол претставува целосно завртување и изнесува 360 степени, наликува на круг).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 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2010"/>
            <a:ext cx="8229600" cy="385574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 </a:t>
            </a:r>
            <a:endParaRPr lang="en-US" dirty="0"/>
          </a:p>
        </p:txBody>
      </p:sp>
      <p:pic>
        <p:nvPicPr>
          <p:cNvPr id="6" name="Content Placeholder 5" descr="Untitledсдфсдф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1"/>
            <a:ext cx="8229600" cy="45844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 </a:t>
            </a:r>
            <a:endParaRPr lang="en-US" dirty="0"/>
          </a:p>
        </p:txBody>
      </p:sp>
      <p:pic>
        <p:nvPicPr>
          <p:cNvPr id="4" name="Content Placeholder 3" descr="455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44284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 </a:t>
            </a:r>
            <a:endParaRPr lang="en-US" dirty="0"/>
          </a:p>
        </p:txBody>
      </p:sp>
      <p:pic>
        <p:nvPicPr>
          <p:cNvPr id="4" name="Content Placeholder 3" descr="846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611" y="1935163"/>
            <a:ext cx="5724778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ВИ БЛАГОДАРАМ НА ВНИМАНИЕТО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/>
              <a:t> </a:t>
            </a:r>
            <a:r>
              <a:rPr lang="mk-MK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141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Видови агли</vt:lpstr>
      <vt:lpstr>Видови агли</vt:lpstr>
      <vt:lpstr> </vt:lpstr>
      <vt:lpstr> </vt:lpstr>
      <vt:lpstr> </vt:lpstr>
      <vt:lpstr> </vt:lpstr>
      <vt:lpstr>ВИ БЛАГОДАРАМ НА ВНИМАНИЕТО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Видови агли</dc:title>
  <dc:creator>Lenovo</dc:creator>
  <cp:lastModifiedBy>Lenovo</cp:lastModifiedBy>
  <cp:revision>1</cp:revision>
  <dcterms:created xsi:type="dcterms:W3CDTF">2006-08-16T00:00:00Z</dcterms:created>
  <dcterms:modified xsi:type="dcterms:W3CDTF">2021-04-15T09:02:47Z</dcterms:modified>
</cp:coreProperties>
</file>